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45"/>
  </p:notesMasterIdLst>
  <p:handoutMasterIdLst>
    <p:handoutMasterId r:id="rId46"/>
  </p:handoutMasterIdLst>
  <p:sldIdLst>
    <p:sldId id="256" r:id="rId5"/>
    <p:sldId id="277" r:id="rId6"/>
    <p:sldId id="261" r:id="rId7"/>
    <p:sldId id="262" r:id="rId8"/>
    <p:sldId id="289" r:id="rId9"/>
    <p:sldId id="264" r:id="rId10"/>
    <p:sldId id="258" r:id="rId11"/>
    <p:sldId id="278" r:id="rId12"/>
    <p:sldId id="266" r:id="rId13"/>
    <p:sldId id="292" r:id="rId14"/>
    <p:sldId id="293" r:id="rId15"/>
    <p:sldId id="270" r:id="rId16"/>
    <p:sldId id="294" r:id="rId17"/>
    <p:sldId id="295" r:id="rId18"/>
    <p:sldId id="296" r:id="rId19"/>
    <p:sldId id="297" r:id="rId20"/>
    <p:sldId id="298" r:id="rId21"/>
    <p:sldId id="271" r:id="rId22"/>
    <p:sldId id="287" r:id="rId23"/>
    <p:sldId id="260" r:id="rId24"/>
    <p:sldId id="282" r:id="rId25"/>
    <p:sldId id="299" r:id="rId26"/>
    <p:sldId id="314" r:id="rId27"/>
    <p:sldId id="283" r:id="rId28"/>
    <p:sldId id="290" r:id="rId29"/>
    <p:sldId id="275" r:id="rId30"/>
    <p:sldId id="300" r:id="rId31"/>
    <p:sldId id="276" r:id="rId32"/>
    <p:sldId id="301" r:id="rId33"/>
    <p:sldId id="302" r:id="rId34"/>
    <p:sldId id="315" r:id="rId35"/>
    <p:sldId id="303" r:id="rId36"/>
    <p:sldId id="306" r:id="rId37"/>
    <p:sldId id="305" r:id="rId38"/>
    <p:sldId id="308" r:id="rId39"/>
    <p:sldId id="309" r:id="rId40"/>
    <p:sldId id="310" r:id="rId41"/>
    <p:sldId id="311" r:id="rId42"/>
    <p:sldId id="312" r:id="rId43"/>
    <p:sldId id="313" r:id="rId4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308102-B78F-4A24-87CA-5FA0033B6135}" type="datetime1">
              <a:rPr lang="ru-RU" smtClean="0"/>
              <a:t>05.04.2023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28365-CBBA-496F-854A-132A4D03B664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25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3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16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40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15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97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72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3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0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25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0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88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86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19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07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50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34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190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915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49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6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8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6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7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9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8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44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2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xmlns="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xmlns="" id="{B38B0D13-BD5F-460B-B337-F4A9342026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xmlns="" id="{BE72876B-D3DA-4462-9E24-3354D8D02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xmlns="" id="{14A539B6-6E3F-41BA-ACE2-76E8BB6516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xmlns="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xmlns="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xmlns="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xmlns="" id="{AE202E03-5C65-4305-B969-65220AD410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xmlns="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xmlns="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xmlns="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xmlns="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xmlns="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xmlns="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иаграмма 6">
            <a:extLst>
              <a:ext uri="{FF2B5EF4-FFF2-40B4-BE49-F238E27FC236}">
                <a16:creationId xmlns:a16="http://schemas.microsoft.com/office/drawing/2014/main" xmlns="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D46070C-E825-43D0-99F4-8B46141311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xmlns="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xmlns="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xmlns="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xmlns="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xmlns="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xmlns="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xmlns="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xmlns="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xmlns="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xmlns="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FFA35437-CCDE-4D92-B879-F23B329C8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xmlns="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xmlns="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xmlns="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xmlns="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6988B2D-0240-4256-8268-4B9FF1E723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8EEAAE1-3D04-41C3-B2D2-B3BEF34C3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лайд команды: 4 челове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xmlns="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xmlns="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xmlns="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E4B72DA-52CB-4D39-A342-8857B4D95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1D9BCDA-DFB7-41A4-A7C7-CEE86CEDC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лайд команды: 8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xmlns="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xmlns="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xmlns="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xmlns="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xmlns="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xmlns="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xmlns="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xmlns="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xmlns="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xmlns="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xmlns="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xmlns="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xmlns="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xmlns="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xmlns="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xmlns="" id="{B0DFD584-E5CF-41EF-B51E-679CE22DD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xmlns="" id="{E5C02DDF-25A6-42C7-9525-F279CE2095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инанс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463D7850-C2A6-43CE-BBE4-8E81A0A59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BAD3E03-2E3B-440C-9105-6F9D33006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xmlns="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xmlns="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xmlns="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xmlns="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xmlns="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xmlns="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xmlns="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xmlns="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xmlns="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xmlns="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xmlns="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xmlns="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xmlns="" id="{9D2AF524-D4B4-4A3A-9CE4-EDAFE1D5A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xmlns="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xmlns="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xmlns="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xmlns="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xmlns="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xmlns="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xmlns="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3795F91-C721-4363-956D-756673AE7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AC14461-E27D-413D-B31A-47B74646A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D6AEA4C-7710-4829-BA87-8DD77F1593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BD473E-6203-491C-87AC-54AC0AB23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ru-RU" noProof="0"/>
              <a:t>Презентация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имое с 2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xmlns="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xmlns="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xmlns="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xmlns="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xmlns="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xmlns="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9298DCF7-7DC1-4618-8133-F63847B0A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53A6567-233D-4A3B-B52B-DE7E5E35A1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xmlns="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xmlns="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xmlns="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xmlns="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xmlns="" id="{6D8D9106-8780-461D-9091-E074B0A3C9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xmlns="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xmlns="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xmlns="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xmlns="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xmlns="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xmlns="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xmlns="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xmlns="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xmlns="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xmlns="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xmlns="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463D7850-C2A6-43CE-BBE4-8E81A0A59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BAD3E03-2E3B-440C-9105-6F9D33006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xmlns="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207" y="2465025"/>
            <a:ext cx="5734397" cy="1122202"/>
          </a:xfrm>
        </p:spPr>
        <p:txBody>
          <a:bodyPr rtlCol="0"/>
          <a:lstStyle/>
          <a:p>
            <a:pPr algn="ctr"/>
            <a:r>
              <a:rPr lang="ru-RU" sz="54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выбрать бизнес-идею</a:t>
            </a:r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990AD0B-5EE8-44D9-8790-566E29B84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8CD8BB-C95E-4977-9ACA-6AB555DB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9F2F1EC-F261-4603-8A50-F1026CC86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319ADCC-216F-4E8A-A00A-D0C733644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314F3C-1784-4FDE-8CC6-50CA46902757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7DD69E0-3A3B-459A-8221-00CE544C3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1C454CB-7169-41A3-A233-065DBC995EFC}"/>
              </a:ext>
            </a:extLst>
          </p:cNvPr>
          <p:cNvSpPr txBox="1"/>
          <p:nvPr/>
        </p:nvSpPr>
        <p:spPr>
          <a:xfrm>
            <a:off x="5948039" y="2705725"/>
            <a:ext cx="52914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Как генерировать креативные идеи?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A189BE4-954D-4300-9B97-4D3EC300F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E4560D3-EC06-4FA2-A67A-68282C51B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713E6E6-48D1-454F-B4D0-CF4E35FE0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48DC9E5-B0FC-4F41-8713-D4138C9B0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D97A266-5FDF-496F-9F9C-62B05A2AE3D4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FBB8979-5843-401F-9A46-11C81C0275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  <a:endParaRPr lang="ru-RU" dirty="0"/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D86C298-E794-40A0-BBF0-34C89C8993A1}"/>
              </a:ext>
            </a:extLst>
          </p:cNvPr>
          <p:cNvSpPr txBox="1"/>
          <p:nvPr/>
        </p:nvSpPr>
        <p:spPr>
          <a:xfrm>
            <a:off x="5379867" y="1117159"/>
            <a:ext cx="590614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Мы разобрались, что чаще всего ваша бизнес-идея – это копия уже какой-то существующей идеи, только с вашим новым взглядом, мыслью, изюминкой. Но с другой стороны, новый взгляд – это креативность. А творчество и креативность – не те качества, которыми всегда можно «воспользоваться». Они как настроение – это очень зависимая категория, какими бы мы ни были творческими личностями в целом. Их нужно выискивать, развивать.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Ниже 6 советов, которые помогут стимулировать ваше творчество и найти креативные бизнес-идеи.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E5DB131-8264-4F9D-8474-342D468D2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77B9279-D54C-4F27-932B-061E8D4D8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B2C188-AC67-4ABA-8D20-2B5B11C5D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2D0709C-7A9A-494B-BDD6-755EF7527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A1551A0-7499-4EF9-9937-D1C7BDE65C9E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3A17232-D3A6-466E-9659-ACEF174625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0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12</a:t>
            </a:fld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9124C35-2B2E-427D-AC53-167C398E8995}"/>
              </a:ext>
            </a:extLst>
          </p:cNvPr>
          <p:cNvSpPr txBox="1"/>
          <p:nvPr/>
        </p:nvSpPr>
        <p:spPr>
          <a:xfrm>
            <a:off x="5416118" y="1720840"/>
            <a:ext cx="63889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1.Держите всегда под рукой блокнот (либо телефон с заметками)</a:t>
            </a:r>
          </a:p>
          <a:p>
            <a:endParaRPr lang="ru-RU" b="1" dirty="0"/>
          </a:p>
          <a:p>
            <a:pPr algn="just"/>
            <a:r>
              <a:rPr lang="ru-RU" dirty="0"/>
              <a:t>Вы никогда не знаете, где ваш мозг сгенерирует креативную бизнес-идею. Это может произойти, где угодно и когда удобно: когда вы смотрите фильмы, слушаете музыку, выполняете домашние дела, водите автомобиль или катаетесь на велосипеде. Если вы не запишете, вполне может быть, что и не вспомните, когда возможность записать появится. Записывайте идеи в блокнот, на бумаге или на мобильном телефоне. Это так просто, но важно – не пренебрегайте этим.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9B3A90-883E-4EEB-B816-D9C9FBF8A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C1A306F-4E8A-413C-AA00-31A7E64AC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A4D0C7F-2857-4903-B6AC-62E8AD08C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F4CE1B8-73DF-4C9C-BAD5-1F3A779CD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C901190-70BD-4935-85E1-A73F3990DA0E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1EAA744-F1A1-4D64-8463-E0AC1C77C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13</a:t>
            </a:fld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452C37C-7C81-45A6-95CE-2DC070B4AD66}"/>
              </a:ext>
            </a:extLst>
          </p:cNvPr>
          <p:cNvSpPr txBox="1"/>
          <p:nvPr/>
        </p:nvSpPr>
        <p:spPr>
          <a:xfrm>
            <a:off x="5563340" y="1720840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2.Измените рутинные процедуры в вашей жизни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Всякий раз, когда мы делаем то, что делаем каждый день, то это получается у нас автоматически. То, что мы знаем, мы делаем, не задумываясь. Но будет ли это так же, если вы делаете это каким-то другим образом? Если изменить рутинный режим в нашей повседневной жизни, немедленно столкнемся с проблемой, которую нужно решить здесь и сейчас, и которая требует особого подхода с нашей стороны. Мы сможем увидеть прежние вещи очень по-разному, и это поможет нам генерировать креативные бизнес-идеи.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5F3794-6DF0-49C1-9DBD-DC656BF5F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A33FFC7-A665-4770-BE8B-6D6371826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3D80A3B-4382-4115-B278-FB83A342D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B9B2796-362E-4D2C-8E81-A12D919C0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FCD9E4-03C1-4E30-9ABB-B2308FCD0B5B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C444DAC-4027-4EC6-AD60-36BB9DE6B3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14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52FEAA-0484-4CB9-83A0-5BF5EF110C2F}"/>
              </a:ext>
            </a:extLst>
          </p:cNvPr>
          <p:cNvSpPr txBox="1"/>
          <p:nvPr/>
        </p:nvSpPr>
        <p:spPr>
          <a:xfrm>
            <a:off x="5563339" y="1997839"/>
            <a:ext cx="629528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3.Наблюдайте и осматривайте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Смотрите более аналитически на все вокруг вас: следите, как разворачивается ситуация при покупке в магазине, когда вы гуляете в парке, когда вы едите в ресторане. Начните задаваться вопросом, что вы видите, почему вы это видите. Все это пробудит в вас творчество. Ответ на вопрос «почему?» всегда приводит к повышению знаний и, конечно, к креативным идеям.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3E5AD3C-137A-42D9-8537-182D63238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24E741E-23ED-4088-83D5-B710EB98C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0B11909-E1B7-4EC0-9B4F-10EDF7C77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D337D3F-F366-497F-ADAB-D240DA45C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38B59C7-35C7-4A85-9D66-903DDCB5AC2E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3E91BD1-4D6C-466F-85DC-BB6C621E2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15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D31FA9-34CC-4C77-9F6C-BD62082F2F9A}"/>
              </a:ext>
            </a:extLst>
          </p:cNvPr>
          <p:cNvSpPr txBox="1"/>
          <p:nvPr/>
        </p:nvSpPr>
        <p:spPr>
          <a:xfrm>
            <a:off x="5457825" y="474166"/>
            <a:ext cx="635169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4.Связывайтесь</a:t>
            </a:r>
          </a:p>
          <a:p>
            <a:endParaRPr lang="ru-RU" b="1" dirty="0"/>
          </a:p>
          <a:p>
            <a:pPr algn="just"/>
            <a:r>
              <a:rPr lang="ru-RU" dirty="0"/>
              <a:t>Знакомьтесь с новыми людьми, обменивайтесь опытом, и это приведет к новым идеям. Не забудьте об интернете: вы можете вести переписку и общаться с людьми из разных уголков мира. Это хорошо еще и потому, что таким образом вы станете ближе к потенциальным клиентам, а также постепенно начнете вырабатывать привычку слушать. Вы можете узнать многое непосредственно с рынка, слушая ваших потенциальных покупателей. Обращайте внимание на следующее:</a:t>
            </a:r>
          </a:p>
          <a:p>
            <a:endParaRPr lang="ru-RU" dirty="0"/>
          </a:p>
          <a:p>
            <a:r>
              <a:rPr lang="ru-RU" dirty="0"/>
              <a:t>•Чего они хотят?</a:t>
            </a:r>
          </a:p>
          <a:p>
            <a:r>
              <a:rPr lang="ru-RU" dirty="0"/>
              <a:t>•Как они сейчас решают те проблемы, которые вы хотите решить для них, выпустив свой продукт или услугу?</a:t>
            </a:r>
          </a:p>
          <a:p>
            <a:r>
              <a:rPr lang="ru-RU" dirty="0"/>
              <a:t>•Можете ли вы говорить с ними? </a:t>
            </a:r>
          </a:p>
          <a:p>
            <a:r>
              <a:rPr lang="ru-RU" dirty="0"/>
              <a:t>•Что вы можете им обещать?</a:t>
            </a:r>
          </a:p>
          <a:p>
            <a:r>
              <a:rPr lang="ru-RU" dirty="0"/>
              <a:t>•Как вы можете улучшить их жизнь?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16A7872-97EB-4C55-88AA-24874D57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F5005F5-6BC7-4D8E-8A28-5F38FE608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A27E3C7-11CD-4A36-8BA6-0C450935A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5AA4645-B8E1-4F3A-8118-928FD4885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FB5D436-32E5-4277-A719-5AD094D9CEE3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73A3508-BBAE-4C79-9093-F4EF0C0DA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7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16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6A03F4-CD03-4C30-827C-FB707AEF6B33}"/>
              </a:ext>
            </a:extLst>
          </p:cNvPr>
          <p:cNvSpPr txBox="1"/>
          <p:nvPr/>
        </p:nvSpPr>
        <p:spPr>
          <a:xfrm>
            <a:off x="5288501" y="2136338"/>
            <a:ext cx="66441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5.Комбинируйте</a:t>
            </a:r>
          </a:p>
          <a:p>
            <a:endParaRPr lang="ru-RU" b="1" dirty="0"/>
          </a:p>
          <a:p>
            <a:pPr algn="just"/>
            <a:r>
              <a:rPr lang="ru-RU" dirty="0"/>
              <a:t>Добавляйте различным предметам новые дополнительные свойства, и у вас получится новый продукт. Хотите творение? Смешайте 2 или 3 предмета в одном. В вашем ближайшем окружении есть тысячи предметов, которые вы используете или даже не используете. Рассмотрите другой способ использования этих предметов. Это помогает в творчестве и генерирует креативные бизнес-идеи.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5C877A9-2EA2-4A2A-BC3F-BD434BC9B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772FB62-A87A-435D-AD68-5ECD81B87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44283D0-F2B3-41A4-B2AE-AA87A6FF7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6091187-2F85-4689-994C-89F4E1BE9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7401BF-92F6-4A59-9BC5-A8DCB7A3190B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FB58D97-2800-42AA-A0C4-EF4E4DA10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84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17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5DFC36-C4B2-42C6-9635-32E8694F4935}"/>
              </a:ext>
            </a:extLst>
          </p:cNvPr>
          <p:cNvSpPr txBox="1"/>
          <p:nvPr/>
        </p:nvSpPr>
        <p:spPr>
          <a:xfrm>
            <a:off x="5641204" y="751344"/>
            <a:ext cx="609452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6.Бывайте чаще в тех местах, в которых получается лучше креативить</a:t>
            </a:r>
          </a:p>
          <a:p>
            <a:endParaRPr lang="ru-RU" b="1" dirty="0"/>
          </a:p>
          <a:p>
            <a:pPr algn="just"/>
            <a:r>
              <a:rPr lang="ru-RU" dirty="0"/>
              <a:t>Психологи говорят, что различные места имеют разное влияние на способ функционирования мозга и потенциала творчества соответственно. Например, когда вы едете в машине одни, то всегда думаете о чем-то. В этот момент потенциал творчества на высоком уровне. Постарайтесь запомнить идею (пока вы едете и не можете записать), а затем внесите идею в свою книгу бизнес-идей. По данным нескольких опросов самое креативное место для человека – ванная, туалет, скучные встречи и собрания. Вот так :-).</a:t>
            </a:r>
          </a:p>
          <a:p>
            <a:r>
              <a:rPr lang="ru-RU" dirty="0"/>
              <a:t>Конечно, это лишь некоторые из мест, которые считаются хорошим повышением креативности, но у каждого человека есть свои предпочтения. Так что найдите свое место и используйте его для генерирования креативных бизнес-идей.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A4787AD-4699-4C70-9210-6323E3B6B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95679C0-4598-4040-A3FA-37DE95673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551B897-35EE-484E-BA03-C1B4FED50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E2378DE-31F7-4878-A49D-CDF116B04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FB08A31-66F4-4822-8A06-6D35D1F2A37D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AFAA53E-C25E-441B-A71A-F83129E59C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21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17076FA-2B16-4A6F-9631-8D175CE7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dirty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088B044-C125-4F21-B6E1-ECBEB976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18</a:t>
            </a:fld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9474442-52BA-47CA-B03D-4781574FE682}"/>
              </a:ext>
            </a:extLst>
          </p:cNvPr>
          <p:cNvSpPr txBox="1"/>
          <p:nvPr/>
        </p:nvSpPr>
        <p:spPr>
          <a:xfrm>
            <a:off x="5779363" y="2367171"/>
            <a:ext cx="613743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/>
              <a:t>Как выбрать прибыльную бизнес-идею?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C233F0A-0100-4A3F-9D4E-DADA1E834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2FAEBC2-7CD1-4F00-A230-C3CCAE061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EA6B87C-F6D8-41ED-8912-B9505DC6D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7B154A7-1E7B-45ED-A287-140EDEE5B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8BA7583-3E98-4489-ADF3-6706F39B016E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B36F68E-9208-46CC-8732-2E25B4702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3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59ECD5-0EAD-48D0-B30B-16305BC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19</a:t>
            </a:fld>
            <a:endParaRPr lang="ru-RU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7B505809-773F-4056-ABE2-ACC92B1818F6}"/>
              </a:ext>
            </a:extLst>
          </p:cNvPr>
          <p:cNvSpPr txBox="1"/>
          <p:nvPr/>
        </p:nvSpPr>
        <p:spPr>
          <a:xfrm>
            <a:off x="5637320" y="625811"/>
            <a:ext cx="61522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Чтобы бизнес был по-настоящему успешным и приносил вам удовольствие, недостаточно просто придумать креативную бизнес-идею, нужно найти прибыльную идею.</a:t>
            </a:r>
          </a:p>
          <a:p>
            <a:endParaRPr lang="ru-RU" dirty="0"/>
          </a:p>
          <a:p>
            <a:r>
              <a:rPr lang="ru-RU" dirty="0"/>
              <a:t>Вообще, прибыльная бизнес-идея – мечта начинающего предпринимателя. Поэтому в поиске такой идеи он задается вопросами: «Какие бизнес-идеи стоит считать прибыльными?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E4C1F56D-7EBA-4E4E-BA2F-37B2E5EBD199}"/>
              </a:ext>
            </a:extLst>
          </p:cNvPr>
          <p:cNvSpPr txBox="1"/>
          <p:nvPr/>
        </p:nvSpPr>
        <p:spPr>
          <a:xfrm>
            <a:off x="5637320" y="3788132"/>
            <a:ext cx="60726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Любая ли бизнес идея может стать прибыльной? Как выбрать из многих именно прибыльную бизнес-идею?» </a:t>
            </a:r>
          </a:p>
          <a:p>
            <a:endParaRPr lang="ru-RU" dirty="0"/>
          </a:p>
          <a:p>
            <a:r>
              <a:rPr lang="ru-RU" dirty="0"/>
              <a:t>В этой разделе я не буду рассказывать о том, как выбрать прибыльную бизнес-идею для успешного начала. Я дам вам 50 вопросов, искренне ответив на которые, вы сможете правильно подойти к выбору того бизнеса, который по-настоящему подходит именно вам.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5465AB4-7299-4338-B7FE-16BD2069B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A65795A-93E2-4A61-A6BE-601893FB7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3276D64-18F8-455E-A7D2-0F2928D9A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0F40324-447D-4F19-AD25-4C1C01DCE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0F281FE-938B-4850-8FFB-F2F2CF219C9C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BA0B52D-F85B-41F9-BB37-3BFB24989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284E29-C1D3-4A6A-A14A-956BE71F3EB3}"/>
              </a:ext>
            </a:extLst>
          </p:cNvPr>
          <p:cNvSpPr txBox="1"/>
          <p:nvPr/>
        </p:nvSpPr>
        <p:spPr>
          <a:xfrm>
            <a:off x="5536305" y="819728"/>
            <a:ext cx="6094520" cy="5218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За каждым успешным (и неудачным) бизнесом стоит предприниматель (или потенциальный предприниматель) со своей бизнес-идеей. И хотя новые бизнес-идеи полезны любому бизнесу вне зависимости новый он или уже существующий, мы в данной статье все же уделим больше внимания тому, как выбрать</a:t>
            </a:r>
            <a:r>
              <a:rPr lang="ru-RU" sz="1800" b="1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идею для малого бизнеса.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Bef>
                <a:spcPts val="2250"/>
              </a:spcBef>
              <a:spcAft>
                <a:spcPts val="2250"/>
              </a:spcAft>
            </a:pPr>
            <a:r>
              <a:rPr lang="ru-RU" sz="1800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Более важный вопрос в процессе «найти идею для бизнеса» заключается в том, достойна ли эта идея того, чтобы начать собственный бизнес: насколько она прибыльна, интересна вам, будет ли поддержана аудиторией. Ведь сами предприниматели в значительной степени не могут повлиять на успешность своей идеи. Непосредственно рынок и потенциальные покупатели определяют, насколько идея близка и удовлетворяет их потребности, а соответственно насколько успешен будет ваш бизнес.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73178C4-DE3A-4927-BB5C-5EE98D750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12BCAA1-62E6-4AAB-A219-063A03B80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8CBB70DE-0927-4A22-A132-5F2C83C26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78E8DB0-0C88-4DB0-A3B0-BEAD27DB2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7C11773-7FF3-4182-AB32-FCE6E2D64E46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119ACC7-E41B-456E-918A-EB6C4D39D3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8597536-70D1-46C0-A2A2-51A6BB21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20</a:t>
            </a:fld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804540E-0B59-4C47-A89C-9B22868FE7FE}"/>
              </a:ext>
            </a:extLst>
          </p:cNvPr>
          <p:cNvSpPr txBox="1"/>
          <p:nvPr/>
        </p:nvSpPr>
        <p:spPr>
          <a:xfrm>
            <a:off x="4842029" y="-13515"/>
            <a:ext cx="7170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Прибыльные бизнес-идеи через 50 вопросов: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06245B-16F2-408A-8541-DB704196E646}"/>
              </a:ext>
            </a:extLst>
          </p:cNvPr>
          <p:cNvSpPr txBox="1"/>
          <p:nvPr/>
        </p:nvSpPr>
        <p:spPr>
          <a:xfrm>
            <a:off x="4842029" y="535166"/>
            <a:ext cx="747499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1.Готов ли я по-настоящему иметь собственный бизнес?</a:t>
            </a:r>
          </a:p>
          <a:p>
            <a:r>
              <a:rPr lang="ru-RU" dirty="0"/>
              <a:t>2.Действительно ли хочу жить жизнью предпринимателя? Хорошо ли представляю себе, что это такое?</a:t>
            </a:r>
          </a:p>
          <a:p>
            <a:r>
              <a:rPr lang="ru-RU" dirty="0"/>
              <a:t>3.Какие мои общие жизненные цели? Есть ли они вообще?</a:t>
            </a:r>
          </a:p>
          <a:p>
            <a:r>
              <a:rPr lang="ru-RU" dirty="0"/>
              <a:t>4.Сколько я хочу зарабатывать через несколько лет?</a:t>
            </a:r>
          </a:p>
          <a:p>
            <a:r>
              <a:rPr lang="ru-RU" dirty="0"/>
              <a:t>5.Как хочу делать бизнес: с командой или самостоятельно?</a:t>
            </a:r>
          </a:p>
          <a:p>
            <a:r>
              <a:rPr lang="ru-RU" dirty="0"/>
              <a:t>6.Сколько у меня денег на открытие собственного бизнеса?</a:t>
            </a:r>
          </a:p>
          <a:p>
            <a:r>
              <a:rPr lang="ru-RU" dirty="0"/>
              <a:t>7.Сколько денег имеют партнеры (если они есть)?</a:t>
            </a:r>
          </a:p>
          <a:p>
            <a:r>
              <a:rPr lang="ru-RU" dirty="0"/>
              <a:t>8.Сколько денег могу потратить сразу в начале бизнеса?</a:t>
            </a:r>
          </a:p>
          <a:p>
            <a:r>
              <a:rPr lang="ru-RU" dirty="0"/>
              <a:t>9.Как долго смогу поддерживать бизнес, пока он не станет прибыльным?</a:t>
            </a:r>
          </a:p>
          <a:p>
            <a:r>
              <a:rPr lang="ru-RU" dirty="0"/>
              <a:t>10.Что я хорошо знаю?</a:t>
            </a:r>
          </a:p>
          <a:p>
            <a:r>
              <a:rPr lang="ru-RU" dirty="0"/>
              <a:t>11.Что с этим знанием я могу делать?</a:t>
            </a:r>
          </a:p>
          <a:p>
            <a:r>
              <a:rPr lang="ru-RU" dirty="0"/>
              <a:t>12.Смогу ли что-либо, связанное с моими знаниями, продать?</a:t>
            </a:r>
          </a:p>
          <a:p>
            <a:r>
              <a:rPr lang="ru-RU" dirty="0"/>
              <a:t>13.Как мои знания могут улучшить мир?</a:t>
            </a:r>
          </a:p>
          <a:p>
            <a:r>
              <a:rPr lang="ru-RU" dirty="0"/>
              <a:t>14.Каков мой опыт?</a:t>
            </a:r>
          </a:p>
          <a:p>
            <a:r>
              <a:rPr lang="ru-RU" dirty="0"/>
              <a:t>15.Что могу делать, исходя из моего опыта?</a:t>
            </a:r>
          </a:p>
          <a:p>
            <a:r>
              <a:rPr lang="ru-RU" dirty="0"/>
              <a:t>16.Смогу ли что-либо, связанное с моим опытом, продать?</a:t>
            </a:r>
          </a:p>
          <a:p>
            <a:r>
              <a:rPr lang="ru-RU" dirty="0"/>
              <a:t>17.Как мой опыт может улучшить мир?</a:t>
            </a:r>
          </a:p>
          <a:p>
            <a:r>
              <a:rPr lang="ru-RU" dirty="0"/>
              <a:t>18.Какие у меня навыки? Что я умею лучше всего?</a:t>
            </a:r>
          </a:p>
          <a:p>
            <a:r>
              <a:rPr lang="ru-RU" dirty="0"/>
              <a:t>19.Что, применяя эти навыки, я смогу сделать?</a:t>
            </a:r>
          </a:p>
          <a:p>
            <a:r>
              <a:rPr lang="ru-RU" dirty="0"/>
              <a:t>20.Смогу ли что-либо, связанное с моими навыками, продать?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DE77E7E-98DE-4618-A1FE-690E1355B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FCCE504-72AA-4CF9-9D0C-19C281A67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B84DB8A-F1FC-4F2F-9925-0A2DFE27D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AAD7069-9A4C-4D44-A7F9-4CC190084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95DF8B3-E9CC-425D-8485-BB9B74B10562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175A1DD-33C8-4A08-9F9C-22C91CA1E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808A03-6EC3-48BE-9D18-5A746D09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6868410-BE8A-4C98-9C72-20D0A2A6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21</a:t>
            </a:fld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421BBA7-3EE6-4444-808C-1F570356A5C7}"/>
              </a:ext>
            </a:extLst>
          </p:cNvPr>
          <p:cNvSpPr txBox="1"/>
          <p:nvPr/>
        </p:nvSpPr>
        <p:spPr>
          <a:xfrm>
            <a:off x="4995909" y="136525"/>
            <a:ext cx="70163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21.Как мои навыки могут улучшить мир?</a:t>
            </a:r>
          </a:p>
          <a:p>
            <a:r>
              <a:rPr lang="ru-RU" dirty="0"/>
              <a:t>22.Какие проблемы и потребности на рынке могут решать мои знания?</a:t>
            </a:r>
          </a:p>
          <a:p>
            <a:r>
              <a:rPr lang="ru-RU" dirty="0"/>
              <a:t>23.Какие проблемы и потребности на рынке могут решать мои навыки?</a:t>
            </a:r>
          </a:p>
          <a:p>
            <a:r>
              <a:rPr lang="ru-RU" dirty="0"/>
              <a:t>24.Какие проблемы и потребности на рынке может решить мой опыт?</a:t>
            </a:r>
          </a:p>
          <a:p>
            <a:r>
              <a:rPr lang="ru-RU" dirty="0"/>
              <a:t>25.Какое у меня хобби? Что мне интересно?</a:t>
            </a:r>
          </a:p>
          <a:p>
            <a:r>
              <a:rPr lang="ru-RU" dirty="0"/>
              <a:t>26.Могу ли как-нибудь из него сделать бизнес?</a:t>
            </a:r>
          </a:p>
          <a:p>
            <a:r>
              <a:rPr lang="ru-RU" dirty="0"/>
              <a:t>27.Что я в нем (в хобби) могу улучшить?</a:t>
            </a:r>
          </a:p>
          <a:p>
            <a:r>
              <a:rPr lang="ru-RU" dirty="0"/>
              <a:t>28.Как то, что я знаю, работает на рынке в настоящее время, и могу ли я это улучшить?</a:t>
            </a:r>
          </a:p>
          <a:p>
            <a:r>
              <a:rPr lang="ru-RU" dirty="0"/>
              <a:t>29.Как то, что я умею, работает на рынке в настоящее время, и могу ли я это улучшить?</a:t>
            </a:r>
          </a:p>
          <a:p>
            <a:r>
              <a:rPr lang="ru-RU" dirty="0"/>
              <a:t>30.Как то, в чем я имею опыт, работает на рынке в настоящее время, и могу ли я это улучшить?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FEC5945-A5E6-40AB-A72F-9694155B3EB2}"/>
              </a:ext>
            </a:extLst>
          </p:cNvPr>
          <p:cNvSpPr txBox="1"/>
          <p:nvPr/>
        </p:nvSpPr>
        <p:spPr>
          <a:xfrm>
            <a:off x="4995909" y="4769931"/>
            <a:ext cx="70163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 вас уже появились идеи о том, как вы можете зарабатывать на основе своих знаний, умений и опыта? Начали рождаться прибыльные бизнес-идеи? Дальше будем их разбирать, сортировать и выбирать. Ответы на последующие вопросы помогут вам в этом.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9B71C6B-BF8A-49E5-91A0-E113E4FEB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17BCE11-6955-4293-AD2A-D02B2E356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941E3B5-8851-44BF-9CB2-F5D4B0906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7625196-C6DF-4F8F-94E2-F57DE10C7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0C00A1F-8C75-4574-A364-F0E5066C6571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45769ED-2AB5-4798-BAD7-5FF3424FC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808A03-6EC3-48BE-9D18-5A746D09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6868410-BE8A-4C98-9C72-20D0A2A6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22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F848F8-D84D-40D2-BCD6-1D1B0162ED08}"/>
              </a:ext>
            </a:extLst>
          </p:cNvPr>
          <p:cNvSpPr txBox="1"/>
          <p:nvPr/>
        </p:nvSpPr>
        <p:spPr>
          <a:xfrm>
            <a:off x="4989250" y="1278384"/>
            <a:ext cx="72027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31.Есть ли идеи, противоречащие моим базовым принципам и правилам?</a:t>
            </a:r>
          </a:p>
          <a:p>
            <a:r>
              <a:rPr lang="ru-RU" sz="1600" dirty="0"/>
              <a:t>32.Какие бизнес-идеи я должен сразу отбросить по разным причинам?</a:t>
            </a:r>
          </a:p>
          <a:p>
            <a:r>
              <a:rPr lang="ru-RU" sz="1600" dirty="0"/>
              <a:t>33.Что надо проверить в оставшихся бизнес-идеях?</a:t>
            </a:r>
          </a:p>
          <a:p>
            <a:r>
              <a:rPr lang="ru-RU" sz="1600" dirty="0"/>
              <a:t>34.Что думают близкие и знакомые про эти идеи?</a:t>
            </a:r>
          </a:p>
          <a:p>
            <a:r>
              <a:rPr lang="ru-RU" sz="1600" dirty="0"/>
              <a:t>35.Что думают (как высказываются) эксперты и знающие люди по данным бизнес-идеям?</a:t>
            </a:r>
          </a:p>
          <a:p>
            <a:r>
              <a:rPr lang="ru-RU" sz="1600" dirty="0"/>
              <a:t>36.Что лично я думаю об этих бизнес-идеях? Какая из них и почему (!) нравится мне больше остальных?</a:t>
            </a:r>
          </a:p>
          <a:p>
            <a:r>
              <a:rPr lang="ru-RU" sz="1600" dirty="0"/>
              <a:t>37.Какие из моих идей пока отличаются от остальных и почему?</a:t>
            </a:r>
          </a:p>
          <a:p>
            <a:r>
              <a:rPr lang="ru-RU" sz="1600" dirty="0"/>
              <a:t>38.Какие из них точно (или примерно) знаю, как реализовать и получать прибыль?</a:t>
            </a:r>
          </a:p>
          <a:p>
            <a:r>
              <a:rPr lang="ru-RU" sz="1600" dirty="0"/>
              <a:t>39.Обладаю ли я теми знаниями и навыками, необходимыми для реализации конкретной бизнес-идеи?</a:t>
            </a:r>
          </a:p>
          <a:p>
            <a:r>
              <a:rPr lang="ru-RU" sz="1600" dirty="0"/>
              <a:t>40.Какая ожидаемая реакция рынка на данную идею?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384D5AE-D518-47F5-BF65-B11C4ABB5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CD81952-5E5A-4D22-9DEC-742666C8C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FB353E3-13FB-41E9-9858-C750BEFA1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085570C-2BEE-4F78-A76A-B8370D6D2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FFEFB50-4977-472C-9680-4B854F6CB098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8AE350F-7A77-452D-8F6B-AACF4AAF09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4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808A03-6EC3-48BE-9D18-5A746D09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6868410-BE8A-4C98-9C72-20D0A2A6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23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F848F8-D84D-40D2-BCD6-1D1B0162ED08}"/>
              </a:ext>
            </a:extLst>
          </p:cNvPr>
          <p:cNvSpPr txBox="1"/>
          <p:nvPr/>
        </p:nvSpPr>
        <p:spPr>
          <a:xfrm>
            <a:off x="5007005" y="807868"/>
            <a:ext cx="687649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41.Какие суммы рынок (аудитория) готов платить за товары и услуги из этой сферы бизнеса?</a:t>
            </a:r>
          </a:p>
          <a:p>
            <a:r>
              <a:rPr lang="ru-RU" sz="1600" dirty="0"/>
              <a:t>42.Каков спрос на такие услуги и/или товары и бизнеса в целом?</a:t>
            </a:r>
          </a:p>
          <a:p>
            <a:r>
              <a:rPr lang="ru-RU" sz="1600" dirty="0"/>
              <a:t>43.Какая себестоимость товара или услуги, и с какой наценкой можно будет продавать, чтобы получать прибыль?</a:t>
            </a:r>
          </a:p>
          <a:p>
            <a:r>
              <a:rPr lang="ru-RU" sz="1600" dirty="0"/>
              <a:t>44.Какая минимальная возможная цена продажи, чтобы идея была прибыльной, и соответствует ли она ожиданиям рынка и аудитории?</a:t>
            </a:r>
          </a:p>
          <a:p>
            <a:r>
              <a:rPr lang="ru-RU" sz="1600" dirty="0"/>
              <a:t>45.Смогу ли сделать тестовый продукт перед выпуском полной партии товара?</a:t>
            </a:r>
          </a:p>
          <a:p>
            <a:r>
              <a:rPr lang="ru-RU" sz="1600" dirty="0"/>
              <a:t>46.Если сделал тестовый продукт, какая реакция потребителей на него?</a:t>
            </a:r>
          </a:p>
          <a:p>
            <a:r>
              <a:rPr lang="ru-RU" sz="1600" dirty="0"/>
              <a:t>47.Какие изменения надо будет вносить в бизнес-идею и сам продукт со временем? Смогу ли я и какими усилиями вносить эти изменения и воплощать в жизнь новые требования к продукту?</a:t>
            </a:r>
          </a:p>
          <a:p>
            <a:r>
              <a:rPr lang="ru-RU" sz="1600" dirty="0"/>
              <a:t>48.Смогу ли я в сфере данной бизнес-идеи сделать рынку уникальное торговое предложение?</a:t>
            </a:r>
          </a:p>
          <a:p>
            <a:r>
              <a:rPr lang="ru-RU" sz="1600" dirty="0"/>
              <a:t>49.Смогу ли я донести свой продукт до целевой аудитории, т. е. смогу ли (и как) раскрутить его?</a:t>
            </a:r>
          </a:p>
          <a:p>
            <a:r>
              <a:rPr lang="ru-RU" sz="1600" dirty="0"/>
              <a:t>50.Как скоро я смогу получать прибыль от данной бизнес-идеи?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6A379F-DAA2-424A-BFD2-B0FF30456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D7A0528-2A9E-40A9-9C2A-E2A5CE817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ED9596-7DA6-41C8-9F24-8468CEA54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3212ECC-2891-49C2-8A79-F427200E3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BAF9C90-2834-4F0A-8CE1-C4CE761AAC76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6E0C354-11F5-49E4-A002-DACADB2F8C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42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E1923C7-5010-4C4F-A932-4BDA0B62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24</a:t>
            </a:fld>
            <a:endParaRPr lang="ru-RU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E7530F2-517E-44BA-AF4D-C9DB7CF6D8F9}"/>
              </a:ext>
            </a:extLst>
          </p:cNvPr>
          <p:cNvSpPr txBox="1"/>
          <p:nvPr/>
        </p:nvSpPr>
        <p:spPr>
          <a:xfrm>
            <a:off x="5274630" y="1473302"/>
            <a:ext cx="66719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Ответы на данные вопросы сильно облегчат вам задачу по генерированию действительно прибыльной бизнес-идеи. В процессе ответов вы сами поймете, что реально может быть прибыльным бизнесом, а что не имеет таких перспектив. Это, конечно, не гарантия вашего успеха, но первым шагом к грамотному ведению бизнеса должно стать. При этом я не случайно назвал «процесс ответов». Это действительно должен быть процесс, размышление и поиск настоящих ответов, а не банальное перечисление первых попавшихся на ум предположений. Тогда вы сделаете первый, но очень важный шаг к своему прибыльному делу.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2DC7EC7-446D-4099-A89F-43C6DE55F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17C03A8-C3D8-459A-97CC-A9D991B8A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711A3C7-43AF-4A00-8AE2-8E9B2CB41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CFA204E-CB39-4A12-A786-9A79A4C32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C7E55F5-563A-4F60-8711-7BC86AC41898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E0D3EB8-80F6-46EC-8FD5-F2717B263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6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D8A4DC-ECAA-4D59-BE12-EBEDDE9E2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dirty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FC0B64-8F13-426F-B6C5-9C9427AC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25</a:t>
            </a:fld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917DFAB-ACA4-468A-A337-378AD48F3967}"/>
              </a:ext>
            </a:extLst>
          </p:cNvPr>
          <p:cNvSpPr txBox="1"/>
          <p:nvPr/>
        </p:nvSpPr>
        <p:spPr>
          <a:xfrm>
            <a:off x="6356410" y="2143464"/>
            <a:ext cx="52104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/>
              <a:t>Какие основные критерии должна удовлетворять идея малого бизнеса?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A6D908C-0EE5-44F8-AB3C-93E364E62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4953AAB-4F9D-43F8-B26E-AF5398C29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45579C6-1395-4DAE-BE75-6FCC78583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9C2CB7A-387E-46CE-98A9-175264A9E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55DF24E-3FD0-4A0C-9EF4-B40C5CB95B23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5DD4707-9BD1-42C9-8985-0F1D202E5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24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AEA823-8519-4F9D-81FA-36731310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EFF51B-0E28-4171-AE7C-A31AAB4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26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F36C59-43BB-4E35-9900-14648159DE33}"/>
              </a:ext>
            </a:extLst>
          </p:cNvPr>
          <p:cNvSpPr txBox="1"/>
          <p:nvPr/>
        </p:nvSpPr>
        <p:spPr>
          <a:xfrm>
            <a:off x="4910831" y="258167"/>
            <a:ext cx="69423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Если вы прошлись по 50 вопросами выше, то встретились с вопросами (пункт 22-24) о потребности ваших знаний, навыков и опыта. Чтобы кто-то покупал что-либо у вас, это «что-либо» должно удовлетворять какую-нибудь потребность, решать какую-нибудь проблему. В противном случае, зачем кому-либо покупать что-либо? </a:t>
            </a:r>
          </a:p>
          <a:p>
            <a:r>
              <a:rPr lang="ru-RU" dirty="0"/>
              <a:t>Это и есть второй этап создания идеи – анализ того, решает ли ваша бизнес-идея какую-то проблему. </a:t>
            </a:r>
          </a:p>
          <a:p>
            <a:r>
              <a:rPr lang="ru-RU" dirty="0"/>
              <a:t>Приведу пример с автомобилем. Вы можете купить автомобиль по нескольким причинам:</a:t>
            </a:r>
          </a:p>
          <a:p>
            <a:r>
              <a:rPr lang="ru-RU" dirty="0"/>
              <a:t>•Потребность в транспорте. Если есть необходимость только в транспорте, можете купить дешевый автомобиль, который будет выполнять только функции транспортного средства.</a:t>
            </a:r>
          </a:p>
          <a:p>
            <a:r>
              <a:rPr lang="ru-RU" dirty="0"/>
              <a:t>•Потребность в престиже. Вы хотите хороший новый автомобиль, который будет замечен другими.  В этом случае, вы хотите купить автомобиль, который стоит дороже, выглядит красиво и заметно. Таким образом, вы, в принципе, решаете обе потребности сразу.</a:t>
            </a:r>
          </a:p>
          <a:p>
            <a:r>
              <a:rPr lang="ru-RU" dirty="0"/>
              <a:t>•Бизнес-потребность. Вам нужно транспортное средство для решения бизнес-задач. Соответственно, вы и будет выбирать автомобиль, способный решать те самые задачи (это может быть такси, грузовая машина и т. п.).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CDC8C3A-C002-45D2-9E7E-60C443EBE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A6EF926-7F8A-4CFD-8BFF-91BA6F3C2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F47C6FA-1BB5-4F9C-BBF0-04BA8A30B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EE64B53-01C6-49AF-9158-EF84B63C8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DCDA08A-2470-4752-A57A-A3AC7D3A5A68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49B9CA9-984F-4508-B250-077703FD3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AEA823-8519-4F9D-81FA-36731310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EFF51B-0E28-4171-AE7C-A31AAB4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27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5C8411-1DFC-45F2-AB7A-3D0CBED94A8D}"/>
              </a:ext>
            </a:extLst>
          </p:cNvPr>
          <p:cNvSpPr txBox="1"/>
          <p:nvPr/>
        </p:nvSpPr>
        <p:spPr>
          <a:xfrm>
            <a:off x="4971495" y="1731145"/>
            <a:ext cx="69867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Вы не покупаете автомобиль просто потому, что его кто-то продает. Вы покупаете чтобы закрыть одну из своих потребностей.</a:t>
            </a:r>
          </a:p>
          <a:p>
            <a:r>
              <a:rPr lang="ru-RU" dirty="0"/>
              <a:t>Каждый бизнес должен быть инструментом или средством для удовлетворения потребности или решение проблемы потенциальных клиентов. Без этого бизнес не может существовать. И насколько потребность или проблема, которую решает бизнес, является большой, настолько большой и потенциал у бизнеса. Чем большее желание или «страдание» потенциальных клиентов, тем больше бизнес-потенциал.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4122DD1-CCA3-492E-9AB4-E28BAB2F0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6274367-32A3-495E-AF85-E95F25696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5CE0205-3CEE-4744-BD6A-EDE03E538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675E716-200F-4963-9F51-324614DB9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9E2BA1-D3DB-45B6-B9D0-777D1DB92331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6CC2C36-812B-4C4B-8275-74718EA21A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62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DA7980-C870-4C9A-84FA-4120D8AF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/>
          <a:p>
            <a:pPr rtl="0"/>
            <a:r>
              <a:rPr lang="ru-RU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FADE42-1A3F-40C8-A071-E57644F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28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D7FE54-AE34-4515-93ED-5671E74689D8}"/>
              </a:ext>
            </a:extLst>
          </p:cNvPr>
          <p:cNvSpPr txBox="1"/>
          <p:nvPr/>
        </p:nvSpPr>
        <p:spPr>
          <a:xfrm>
            <a:off x="6479721" y="2341151"/>
            <a:ext cx="54209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/>
              <a:t>Как проверить бизнес идею на востребованность?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207DB50-3154-41D7-ABEC-63C8BEDE2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FEBD40D-A0AC-47F6-A67C-441CAF01C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F4A3A0B-2B44-4D3A-8400-E666B4FE0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ED61055-75CB-441B-AF25-3A7D17840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275FEEB-8817-4ECE-888C-37A3A07C2FCD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12BDCAD-FD25-400F-880B-EE663BD3D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5990F35-85D7-46E3-8128-CDAF8FA387E5}"/>
              </a:ext>
            </a:extLst>
          </p:cNvPr>
          <p:cNvSpPr txBox="1"/>
          <p:nvPr/>
        </p:nvSpPr>
        <p:spPr>
          <a:xfrm>
            <a:off x="5388746" y="1443841"/>
            <a:ext cx="662274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Третий этап создания идеи – проверка на востребованность. Вы убедились в том, что ваша бизнес-идея решает какую-либо проблему. Это хорошо. Но будет ли востребована такая услуга или товар? Может быть люди и не знают, что у них есть такая проблема, или они ее не воспринимают как таковую. То, что вам кажется, что она есть, не значит, что все так думают. Это лишь ваше мнение.</a:t>
            </a:r>
          </a:p>
          <a:p>
            <a:r>
              <a:rPr lang="ru-RU" dirty="0"/>
              <a:t>Поэтому обязательно проверьте свою идею на востребованность.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Как это можно сделать?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6A72513-1913-4517-939F-6771EE001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E74CE62-E9BB-4D30-8CF5-FD1B93FA6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BB2B772-6DD7-4A5B-B304-036E55C63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22E1970-F942-49B7-818E-350F4FFA7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CA8B103-D8CE-42BF-813F-A87C7B141625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A8C1694-5BB4-4563-96CB-A7E850E98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3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Нижний колонтитул 79">
            <a:extLst>
              <a:ext uri="{FF2B5EF4-FFF2-40B4-BE49-F238E27FC236}">
                <a16:creationId xmlns:a16="http://schemas.microsoft.com/office/drawing/2014/main" xmlns="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Презентация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3C790EC-60D6-4FF2-930C-75784A2476CD}"/>
              </a:ext>
            </a:extLst>
          </p:cNvPr>
          <p:cNvSpPr txBox="1"/>
          <p:nvPr/>
        </p:nvSpPr>
        <p:spPr>
          <a:xfrm>
            <a:off x="5230775" y="2520610"/>
            <a:ext cx="6661700" cy="1812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07000"/>
              </a:lnSpc>
              <a:spcBef>
                <a:spcPts val="225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Откуда берутся идеи малого бизнеса?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Bef>
                <a:spcPts val="225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Каким основным критериям должна удовлетворят идея малого бизнеса?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Bef>
                <a:spcPts val="225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Как проверить идею малого бизнеса на востребованность?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2BACEA4-4DDF-4595-9E32-A250F0BEC116}"/>
              </a:ext>
            </a:extLst>
          </p:cNvPr>
          <p:cNvSpPr txBox="1"/>
          <p:nvPr/>
        </p:nvSpPr>
        <p:spPr>
          <a:xfrm>
            <a:off x="5225501" y="812450"/>
            <a:ext cx="6661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Хочу обратить внимание, что я буду рассматривать принципы и способы генерирования идеи для малого бизнеса, а не предлагать готовые бизнес-идеи. </a:t>
            </a:r>
          </a:p>
          <a:p>
            <a:pPr algn="just"/>
            <a:r>
              <a:rPr lang="ru-RU" sz="2000" dirty="0"/>
              <a:t>Т.е., постараемся ответить на следующие вопросы: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6F8F54D-9196-4F94-B524-9D64D8076495}"/>
              </a:ext>
            </a:extLst>
          </p:cNvPr>
          <p:cNvSpPr txBox="1"/>
          <p:nvPr/>
        </p:nvSpPr>
        <p:spPr>
          <a:xfrm>
            <a:off x="5225501" y="4718007"/>
            <a:ext cx="600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Итак, поехали…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488E532-490A-43F5-953D-41167BC4F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C005C49-E257-497B-890B-866B40779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595CD45-9FBD-4A8A-8646-292DE3190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9B786A6-C05A-41E7-86EF-37EA1DA00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DE91EB5-67F7-4DEC-A334-6BCD9355D5EC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C6B1F7D-1C42-41EB-A970-D41281900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FEF6CC01-25EE-428D-AB79-FD65A169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C0D76727-230B-4C23-9CBA-C7A31D26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30</a:t>
            </a:fld>
            <a:endParaRPr lang="ru-RU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CB7411-227E-4FE8-80B0-6122361B5F05}"/>
              </a:ext>
            </a:extLst>
          </p:cNvPr>
          <p:cNvSpPr txBox="1"/>
          <p:nvPr/>
        </p:nvSpPr>
        <p:spPr>
          <a:xfrm>
            <a:off x="5291092" y="1455538"/>
            <a:ext cx="637342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• Спрашивайте у родственников, друзей, знакомых. Изложите им определенную ситуацию, спросите, считают ли они это проблемой, и как бы они ее решали. Потом предложите ваше решение и посмотрите, как они будут реагировать. Главное уточните, готовы ли они ТРАТИТЬ ДЕНЬГИ на это.</a:t>
            </a:r>
          </a:p>
          <a:p>
            <a:endParaRPr lang="ru-RU" sz="1600" dirty="0"/>
          </a:p>
          <a:p>
            <a:r>
              <a:rPr lang="ru-RU" sz="1600" dirty="0"/>
              <a:t>• Общайтесь с разными людьми, как можно чаще: в социальных сетях, форумах, разных сообществах. Рассказывайте о своей идее и давайте другим высказаться. Слушайте и впитывайте. Не раздражайтесь, если с вами будут не соглашаться или критиковать. На самом деле, это вам может сильно помочь, расскажет о разных подводных камнях. А идею никто вашу не украдет, не бойтесь этого:).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0CF8C89-8249-4B89-86F7-8662BE0F1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DBB9534-1BE3-42D3-8EA2-E2B927236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75299F2-FA95-4B07-B0D6-C06C2CF6E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23A6B61-368F-480D-A030-8B1F524B8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8CC84D-A6F8-4A45-8A79-A0D5BFC3B1DA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71D4970-2285-4F2C-8C29-6037777DB9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95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FEF6CC01-25EE-428D-AB79-FD65A169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C0D76727-230B-4C23-9CBA-C7A31D26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31</a:t>
            </a:fld>
            <a:endParaRPr lang="ru-RU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CB7411-227E-4FE8-80B0-6122361B5F05}"/>
              </a:ext>
            </a:extLst>
          </p:cNvPr>
          <p:cNvSpPr txBox="1"/>
          <p:nvPr/>
        </p:nvSpPr>
        <p:spPr>
          <a:xfrm>
            <a:off x="5423886" y="797510"/>
            <a:ext cx="637342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•Предложите пробную продукцию на рынок (это самый лучший вариант). Не важно, то у вас даже нет товара или не до конца разработана услуга. Главное на данном этапе понять – нужно ли это рынку, рабочая ли ваша бизнес-идея. Вы можете дать объявление в интернете или даже в своем подъезде, допустим. Это совсем недорого, а то и бесплатно. И посмотреть, будет ли спрос. Пусть вы ничего не продадите (хотя это тоже не исключено), ваша задача здесь иная. Будут отклики – значит, потенциал у вашей идеи есть. Дальше нужно будет работать еще усерднее и довести свою идею до окончательного продукта, а потом и до покупателей.</a:t>
            </a:r>
          </a:p>
          <a:p>
            <a:r>
              <a:rPr lang="ru-RU" sz="1600" dirty="0"/>
              <a:t>Если вы решили создать пробный вариант вашего продукта/услуги, чтобы протестировать идею непосредственно на клиентах, то вот несколько вопросов-подсказок, которые помогут вам легче это реализовать:</a:t>
            </a:r>
          </a:p>
          <a:p>
            <a:r>
              <a:rPr lang="ru-RU" sz="1600" dirty="0"/>
              <a:t>•Что вы можете быстро создать и предложить своим клиентам?</a:t>
            </a:r>
          </a:p>
          <a:p>
            <a:r>
              <a:rPr lang="ru-RU" sz="1600" dirty="0"/>
              <a:t>•Каким образом вы можете это предложить?</a:t>
            </a:r>
          </a:p>
          <a:p>
            <a:r>
              <a:rPr lang="ru-RU" sz="1600" dirty="0"/>
              <a:t>•Как клиенты могут протестировать?</a:t>
            </a:r>
          </a:p>
          <a:p>
            <a:r>
              <a:rPr lang="ru-RU" sz="1600" dirty="0"/>
              <a:t>•Как будете получать обратную связь от клиентов?</a:t>
            </a:r>
          </a:p>
          <a:p>
            <a:r>
              <a:rPr lang="ru-RU" sz="1600" dirty="0"/>
              <a:t>•Что вам нужно будет улучшить в следующей версии продукта/услуги?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05A26E7-944B-4515-AD51-631D8FDFF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4CFDB-66D5-4CD8-9C51-A281DA798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275EA6F-1B3D-4F3D-B5F2-3B82F23A1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EA68078-5858-4408-88A4-3563B0189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737078D-0FAE-44D1-9A74-FB2E8D5204BD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4A2D949-A320-46B4-A30D-F8DB96885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15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D75A8B-72C8-41F1-B24A-EA7769EB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ADAE6A-6ACE-46C8-8314-CD074ED0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32</a:t>
            </a:fld>
            <a:endParaRPr lang="ru-RU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42830F-D1C3-4B89-AAE1-9A9B29912679}"/>
              </a:ext>
            </a:extLst>
          </p:cNvPr>
          <p:cNvSpPr txBox="1"/>
          <p:nvPr/>
        </p:nvSpPr>
        <p:spPr>
          <a:xfrm>
            <a:off x="6649374" y="1936202"/>
            <a:ext cx="50691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Какие дальнейшие шаги, когда идея уже сгенерирована и проверена на востребованность?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68A5399-A8A7-4627-ABEE-F537BA67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27DF439-6D6F-4FA1-994B-3A8F3A43E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EE79F86-B280-47CD-A8A7-8C432097E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FB2CB48-5650-4A3E-9D4A-7462207C6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A274F98-FCB7-431E-8D56-BE87F44110CB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6E0EC26-D6E1-4B76-B252-23513573C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54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0F5E7C3-B2CA-47A4-9C67-3CCC5EED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168EA45-061E-456D-A533-6F1338BC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33</a:t>
            </a:fld>
            <a:endParaRPr lang="ru-RU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143FC1-A874-409E-BE83-F68F77445456}"/>
              </a:ext>
            </a:extLst>
          </p:cNvPr>
          <p:cNvSpPr txBox="1"/>
          <p:nvPr/>
        </p:nvSpPr>
        <p:spPr>
          <a:xfrm>
            <a:off x="5353049" y="809009"/>
            <a:ext cx="651510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Поскольку ваша идея уже создана, пробный продукт и/или услуга уже сформированы, и они получили положительный отклик среди значительной части общества, то вы можете начать создание окончательной версии.</a:t>
            </a:r>
          </a:p>
          <a:p>
            <a:endParaRPr lang="ru-RU" dirty="0"/>
          </a:p>
          <a:p>
            <a:r>
              <a:rPr lang="ru-RU" dirty="0"/>
              <a:t>Но не стоит останавливаться на достигнутом. Итоговый продукт не является таковым в истинном смысле этого слова, потому что вы должны продолжать улучшать его постоянно. </a:t>
            </a:r>
          </a:p>
          <a:p>
            <a:endParaRPr lang="ru-RU" dirty="0"/>
          </a:p>
          <a:p>
            <a:r>
              <a:rPr lang="ru-RU" dirty="0"/>
              <a:t>А понять, где больше всего требуются улучшения, сможете, ответив на следующие вопросы:</a:t>
            </a:r>
          </a:p>
          <a:p>
            <a:r>
              <a:rPr lang="ru-RU" dirty="0"/>
              <a:t>•Какова реальная версия вашего продукта/услуги?</a:t>
            </a:r>
          </a:p>
          <a:p>
            <a:r>
              <a:rPr lang="ru-RU" dirty="0"/>
              <a:t>•Как доставить продукт своим клиентам?</a:t>
            </a:r>
          </a:p>
          <a:p>
            <a:r>
              <a:rPr lang="ru-RU" dirty="0"/>
              <a:t>•Кто ваши ключевые партнеры?</a:t>
            </a:r>
          </a:p>
          <a:p>
            <a:r>
              <a:rPr lang="ru-RU" dirty="0"/>
              <a:t>•Как вы поддерживаете связь с вашими клиентами?</a:t>
            </a:r>
          </a:p>
          <a:p>
            <a:r>
              <a:rPr lang="ru-RU" dirty="0"/>
              <a:t>•Какой ваш самый важный ресурс?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67DFDF2-CDA3-4A95-ACDA-70DAE2892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534AB21-AD06-47C1-800A-DB937E9AA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4D0AE1A-297D-4172-BF8A-72DF306DE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C5622D1-BDF2-488E-A5FD-8E1E03E44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7D55340-EA9A-44BD-8C72-BF890384A250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D3636D6-6268-49B0-B3F3-5AB3DBC894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21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5A3C06E-12E1-41AA-B4E3-B50368F6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EDCFAE-C70F-4B44-8DCF-303A891F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34</a:t>
            </a:fld>
            <a:endParaRPr lang="ru-RU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8750B2-9A25-4057-895C-305257FEEC46}"/>
              </a:ext>
            </a:extLst>
          </p:cNvPr>
          <p:cNvSpPr txBox="1"/>
          <p:nvPr/>
        </p:nvSpPr>
        <p:spPr>
          <a:xfrm>
            <a:off x="7010400" y="236178"/>
            <a:ext cx="297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Заключение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C38A87-0D21-42B2-BB27-EE342134C018}"/>
              </a:ext>
            </a:extLst>
          </p:cNvPr>
          <p:cNvSpPr txBox="1"/>
          <p:nvPr/>
        </p:nvSpPr>
        <p:spPr>
          <a:xfrm>
            <a:off x="5184097" y="1311105"/>
            <a:ext cx="68530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*Помните, идеи приходят из разных источников. Обычно, ответ на вопрос «как генерировать бизнес идеи» является результатом прошлой или текущей карьеры, хобби, личных интересов и деятельности в свободное время. Иногда идеи являются результатом идентификации будущих тенденций или путем нахождения определенной проблемы и ее решения.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/>
              <a:t>*Для хорошей бизнес-идеи нужны креативность и творчество на высоком уровне. Для творчества более высокого уровня нужно поставить себя вне рутинных жизненных процессов. </a:t>
            </a:r>
          </a:p>
          <a:p>
            <a:pPr marL="342900" indent="-342900">
              <a:buAutoNum type="arabicPeriod" startAt="2"/>
            </a:pPr>
            <a:endParaRPr lang="ru-RU" dirty="0"/>
          </a:p>
          <a:p>
            <a:r>
              <a:rPr lang="ru-RU" dirty="0"/>
              <a:t>*Не забывайте, что идея должна нравиться вам, вызывать у            вас страсть. Только тогда вы сможете построить успешный бизнес и не «слиться» в середине пути.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190E0DE-BCB3-4507-B60B-38E4379BD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579B5FE-3E33-4CF3-8EF9-9C81CEA02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645ACAC-46C6-40B4-B8CF-26F8EAF98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291BB92-0126-4EF9-A998-15EC1C5F3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76C805-1D58-45BC-9295-2523304274C8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102BEC0-78DF-4E5F-BF4A-04D3AC042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36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0544D9-DE63-44AD-9D31-966B6240593B}"/>
              </a:ext>
            </a:extLst>
          </p:cNvPr>
          <p:cNvSpPr txBox="1"/>
          <p:nvPr/>
        </p:nvSpPr>
        <p:spPr>
          <a:xfrm>
            <a:off x="5220070" y="1521987"/>
            <a:ext cx="67588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Я надеюсь, что вы хотя бы немного приблизились к ответу на вопрос: «Как найти идею для бизнеса?». И что вы поняли, что это серьезный вопрос, который требует анализа и разработки не менее, чем любой другой бизнес-процесс.</a:t>
            </a:r>
          </a:p>
          <a:p>
            <a:endParaRPr lang="ru-RU" dirty="0"/>
          </a:p>
          <a:p>
            <a:r>
              <a:rPr lang="ru-RU" dirty="0"/>
              <a:t>В самом конце, не могу не закончить мысль из начала статьи: вы не должны думать, что бизнес-идея нужна только для нового бизнеса. Бизнес идея – это постоянная потребность и в существующих малых бизнесах (и не только в малых, конечно) тоже. Развитие бизнеса – это постоянное творчество и креативность. </a:t>
            </a:r>
          </a:p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17784D9-D73B-447A-AA5E-3DF71C78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7832455-8CE3-44C8-80B2-BF3B67D34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AD8CACC-539A-470A-9EAE-17A86493E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1F17884-F305-4D01-AD30-AE5E37BA4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CB5110C-802F-46C4-8AB4-DD0C8F4548FB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0E79BA9-0F8F-4C05-BF77-29D86926B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43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357D45-3C46-4D9D-8569-E676AE2F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6E8B8F-0E04-42E0-A2F9-6A04C45D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36</a:t>
            </a:fld>
            <a:endParaRPr lang="ru-RU" noProof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BCC124-DF78-4E2D-9029-95D7CFA0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781" y="1148898"/>
            <a:ext cx="5938019" cy="45602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C93DA33-6B4D-476D-84BD-AE3B38EC0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A72BD67-A0CD-4458-80C9-40392D5C4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881777B-5DDE-4BF6-BB3D-EAFA0D9AE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AD34524-E47B-44BA-8A74-52F942BAA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F3AFD37-73FB-4962-9E93-483CB50E58C6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FF262A8-8219-449A-AFED-18DB0FA92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14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0">
            <a:extLst>
              <a:ext uri="{FF2B5EF4-FFF2-40B4-BE49-F238E27FC236}">
                <a16:creationId xmlns:a16="http://schemas.microsoft.com/office/drawing/2014/main" xmlns="" id="{6D6E2794-6B93-4CA3-84C3-60E66E7D9F8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xmlns="" id="{2F478944-4D93-4E48-8AD8-D4603E90E4F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C782D882-A63E-436F-9AEF-996A9969F2F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37</a:t>
            </a:fld>
            <a:endParaRPr lang="ru-RU" noProof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89E3CE8-0411-4D97-BB1B-538EA898B1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41" y="924270"/>
            <a:ext cx="5940425" cy="451231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FBE8404-BDDF-410E-AAF8-36EB87271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272383B-5E9D-4160-AA08-50A4C90D8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C575034-7A1C-45B3-847B-CE5526607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AB07E36-CEA8-4CDA-BA4C-F651589D3F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41D888C-41DA-41F4-9ABF-41215474F036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0FE4B73-913A-489E-80F7-D489E202F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3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0">
            <a:extLst>
              <a:ext uri="{FF2B5EF4-FFF2-40B4-BE49-F238E27FC236}">
                <a16:creationId xmlns:a16="http://schemas.microsoft.com/office/drawing/2014/main" xmlns="" id="{2471185A-A4DF-4949-AEFA-504761ABF78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xmlns="" id="{6E2F5911-F989-487C-A3BC-2CE70DBAD5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C8C6A2EF-012E-4BC9-BB9C-8BC0D85078B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38</a:t>
            </a:fld>
            <a:endParaRPr lang="ru-RU" noProof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14A934D-E7B3-4D6B-95C5-0CF58CEB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780" y="1185477"/>
            <a:ext cx="5938019" cy="44870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040082B-BD3D-40E6-A171-C4D3A0D68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3D9AAC7-ACAD-4EDE-BBE1-845E7B832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1134207-8C28-4F3E-A0CD-AD4BC3107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C4CC43E-B1EA-4C9A-A70E-37EF5857B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9D66D5C-73C9-44B5-A1BE-F27EBEDDA42D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0F8ED11-501C-4BC8-8EC1-6DAA8E137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12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82EDB0AD-0597-463D-B7C4-22AFE0F4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EF5E10A6-21E2-4E5B-B348-54330BA1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39</a:t>
            </a:fld>
            <a:endParaRPr lang="ru-RU" noProof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B8F5166-586E-4353-A95A-0363B501D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781" y="1371421"/>
            <a:ext cx="5938019" cy="41151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7C3C746-6683-4E44-888E-0E77EEEF1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73394C7-37C2-4EF8-AF11-057CC1EFD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70818C9-A2CA-4BFB-A79C-C9A1585F6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DD59E07-98BD-4151-828D-82A336B36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6DF0D4-8A44-490B-8173-3FCFA5F195F1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293BABB-F7AE-47D8-87FC-6CC55DA39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3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Нижний колонтитул 80">
            <a:extLst>
              <a:ext uri="{FF2B5EF4-FFF2-40B4-BE49-F238E27FC236}">
                <a16:creationId xmlns:a16="http://schemas.microsoft.com/office/drawing/2014/main" xmlns="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xmlns="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73F1F07-A659-4753-A2D9-68E1BAA299B5}"/>
              </a:ext>
            </a:extLst>
          </p:cNvPr>
          <p:cNvSpPr txBox="1"/>
          <p:nvPr/>
        </p:nvSpPr>
        <p:spPr>
          <a:xfrm>
            <a:off x="5275879" y="1105287"/>
            <a:ext cx="6669442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Сейчас давайте разберемся, с чего начать генерировать бизнес-идею с нуля, и какие этапы нужно пройти: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•</a:t>
            </a:r>
            <a:r>
              <a:rPr lang="ru-RU" sz="2000" dirty="0"/>
              <a:t>	образование и знания;</a:t>
            </a:r>
          </a:p>
          <a:p>
            <a:r>
              <a:rPr lang="ru-RU" sz="2000" dirty="0"/>
              <a:t>•	хобби, интерес, страсть;</a:t>
            </a:r>
          </a:p>
          <a:p>
            <a:r>
              <a:rPr lang="ru-RU" sz="2000" dirty="0"/>
              <a:t>•	взгляд в будущее;</a:t>
            </a:r>
          </a:p>
          <a:p>
            <a:r>
              <a:rPr lang="ru-RU" sz="2000" dirty="0"/>
              <a:t>•	близость к рынку;</a:t>
            </a:r>
          </a:p>
          <a:p>
            <a:r>
              <a:rPr lang="ru-RU" sz="2000" dirty="0"/>
              <a:t>•	сделать первичную версию.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Давайте понемногу о каждом из этих пунктов.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1575720-BF64-418E-B1E8-0B458A427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78B48C6-C078-4CAD-8831-1D45F79D9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B34FA7A-A890-4E71-95AF-7DF5A6C93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5EFE869-D4B0-454D-88A8-B6B3F4538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D2DC3A6-B5E3-4915-A614-AAF94EDBE56B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BAC8D1B-7F8B-42B1-BBC7-A6EA15A811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0">
            <a:extLst>
              <a:ext uri="{FF2B5EF4-FFF2-40B4-BE49-F238E27FC236}">
                <a16:creationId xmlns:a16="http://schemas.microsoft.com/office/drawing/2014/main" xmlns="" id="{7E2506AF-6771-41CE-BFAC-A5C4BEC8E7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xmlns="" id="{9A81083F-ACF7-46CB-B534-7BCC369AE88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402168D8-9D45-4554-BEAF-A6CF19E32A1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40</a:t>
            </a:fld>
            <a:endParaRPr lang="ru-RU" noProof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2F6FC17-7AFA-40DB-8F53-D585EE00D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013" y="1200719"/>
            <a:ext cx="6070276" cy="44565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AA202A0-1651-46F5-86C5-D7406C0DF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D5BA216-08CD-48F1-A1CE-9B94A6428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6E93D9E-45D2-43FF-B594-D62F575A0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FACC6B4-7F28-4163-92E9-D586071D7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34DC911-E1DB-40B4-A925-8515233A603D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D96C138-AB42-49A8-9500-5DCF0F4EE4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5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Дата 19">
            <a:extLst>
              <a:ext uri="{FF2B5EF4-FFF2-40B4-BE49-F238E27FC236}">
                <a16:creationId xmlns:a16="http://schemas.microsoft.com/office/drawing/2014/main" xmlns="" id="{A74D661B-510C-4CF2-BF77-3EAFB649883D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/>
          <a:p>
            <a:pPr rtl="0"/>
            <a:r>
              <a:rPr lang="ru-RU"/>
              <a:t>20ГГ</a:t>
            </a: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xmlns="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xmlns="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221BC23-FD11-4B58-926F-F374B50F771D}"/>
              </a:ext>
            </a:extLst>
          </p:cNvPr>
          <p:cNvSpPr txBox="1"/>
          <p:nvPr/>
        </p:nvSpPr>
        <p:spPr>
          <a:xfrm>
            <a:off x="4876800" y="1028343"/>
            <a:ext cx="6934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/>
              <a:t>Сочетание знаний, полученных в общей среде, системе образования и неформальной деятельностью в виде хобби и страсти, может привести вас к хорошей бизнес-идее.</a:t>
            </a:r>
          </a:p>
          <a:p>
            <a:pPr marL="342900" indent="-342900" algn="just">
              <a:buAutoNum type="arabicPeriod"/>
            </a:pPr>
            <a:endParaRPr lang="ru-RU" b="1" dirty="0"/>
          </a:p>
          <a:p>
            <a:pPr algn="just"/>
            <a:endParaRPr lang="ru-RU" b="1" dirty="0"/>
          </a:p>
          <a:p>
            <a:pPr algn="just"/>
            <a:r>
              <a:rPr lang="ru-RU" dirty="0"/>
              <a:t>Ищите идеи для будущего бизнеса в той сфере, где у вас есть определенные знания. Тогда вам будет интересно заниматься этим! Если знаний нет, и вы по какой-то причине будете заниматься не совсем понятной вам деятельностью, то рискуете не получить желаемые результаты.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Попробуйте ответить на следующие вопросы: </a:t>
            </a:r>
          </a:p>
          <a:p>
            <a:pPr algn="just"/>
            <a:r>
              <a:rPr lang="ru-RU" dirty="0"/>
              <a:t>•Что вы знаете?</a:t>
            </a:r>
          </a:p>
          <a:p>
            <a:pPr algn="just"/>
            <a:r>
              <a:rPr lang="ru-RU" dirty="0"/>
              <a:t>•Какие у вас навыки?</a:t>
            </a:r>
          </a:p>
          <a:p>
            <a:pPr algn="just"/>
            <a:r>
              <a:rPr lang="ru-RU" dirty="0"/>
              <a:t>•Каков ваш опыт?</a:t>
            </a:r>
          </a:p>
          <a:p>
            <a:pPr algn="just"/>
            <a:r>
              <a:rPr lang="ru-RU" dirty="0"/>
              <a:t>•Что другие говорят о ваших знаниях, навыках, опыте?</a:t>
            </a:r>
          </a:p>
          <a:p>
            <a:pPr algn="just"/>
            <a:r>
              <a:rPr lang="ru-RU" dirty="0"/>
              <a:t>•Над чем бы вы хотели работать?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C44E468-4B3D-411D-9059-EC4F3CC32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E67A417-B0EB-4DAE-8936-A6030E170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D0321A6-3245-41DC-82D4-B222C1BEC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BE1EC12-00F3-417B-8D42-C4DCC5C00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710685D-49A2-4BCD-BC60-8C0FFC03089D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09CF23E-DC2D-4E06-963F-BE33672781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6A095E-DB05-47EC-A2D5-47398A4A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08CA10-F816-4B5A-87BB-66C581573207}"/>
              </a:ext>
            </a:extLst>
          </p:cNvPr>
          <p:cNvSpPr txBox="1"/>
          <p:nvPr/>
        </p:nvSpPr>
        <p:spPr>
          <a:xfrm>
            <a:off x="5224463" y="1720840"/>
            <a:ext cx="65918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2. Бизнес должен быть вам интересен, должен вас развлекать, как хобби. 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А еще лучше, если бизнес-идея будет вызывать желание и страсть. Страсть – очень сильное положительное чувство. Она будет давать вам очень много энергии для решения бизнес-задач. Идеальная идея – это когда вы будете готовы даже заниматься этим бесплатно. Тогда успех на половину обеспечен, поверьте. Так, конечно, не всегда бывает, но интерес должен быть </a:t>
            </a:r>
            <a:r>
              <a:rPr lang="ru-RU" dirty="0" err="1"/>
              <a:t>по-любому</a:t>
            </a:r>
            <a:r>
              <a:rPr lang="ru-RU" dirty="0"/>
              <a:t>. Если же нет, есть риск, что бизнес вам просто надоест, т.к. нет «драйва» этим заниматься. Бизнес в таких случаях заранее обречен.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27E30CE-55BC-4FBF-9080-E22F77AFE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6AB09E2-609A-4AF8-B41D-8BBAD3B7A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C8D2E6D-1E84-41C2-BE2D-3A8B08BBF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EC1F506-AC61-48C3-B4AA-D20387EE6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81D3B42-FE3B-468A-91EF-A4643CBB59FB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724A500-D5CB-475B-954D-90E77E0560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541F5D-67C4-4604-AB6D-5ED2480FCF3D}"/>
              </a:ext>
            </a:extLst>
          </p:cNvPr>
          <p:cNvSpPr txBox="1"/>
          <p:nvPr/>
        </p:nvSpPr>
        <p:spPr>
          <a:xfrm>
            <a:off x="5334000" y="1582340"/>
            <a:ext cx="63722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3. Взгляд в будущее.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Чтобы найти что-то интересное для себя и своих потенциальных будущих покупателей, постарайтесь «заглянуть в будущее»: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•Что можете сделать в будущем на основе своих знаний, навыков и опыта?</a:t>
            </a:r>
          </a:p>
          <a:p>
            <a:pPr algn="just"/>
            <a:r>
              <a:rPr lang="ru-RU" dirty="0"/>
              <a:t>•Как жизнь потенциального покупателя может быть улучшена благодаря вашим знаниям, навыкам и опыте?</a:t>
            </a:r>
          </a:p>
          <a:p>
            <a:pPr algn="just"/>
            <a:r>
              <a:rPr lang="ru-RU" dirty="0"/>
              <a:t>•Какими будут будущее и тенденции рынка или отрасли, исходя из ваших знаний, навыков и опыта?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31DA207-2F0E-49B5-A450-4F79E374E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09A85ED-ACE5-48BE-A43D-A3EA2DA87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B94B5DE-A68B-4A94-AF7A-002AA10FC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5BDFD4C-B39F-4242-ADA4-BDB338B2D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69DDCB8-1790-45A8-B08C-CD9455AA2C45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6C848F3-B9C0-4AF5-9B1C-7F56D9675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31">
            <a:extLst>
              <a:ext uri="{FF2B5EF4-FFF2-40B4-BE49-F238E27FC236}">
                <a16:creationId xmlns:a16="http://schemas.microsoft.com/office/drawing/2014/main" xmlns="" id="{D5DB19F8-B538-4965-BA90-ED372B99F5D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/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05C44B1-BA82-483C-BD91-F89067442F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800F9B4-9028-4900-9BCE-60BA480063E2}"/>
              </a:ext>
            </a:extLst>
          </p:cNvPr>
          <p:cNvSpPr txBox="1"/>
          <p:nvPr/>
        </p:nvSpPr>
        <p:spPr>
          <a:xfrm>
            <a:off x="5553075" y="1166842"/>
            <a:ext cx="61912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4. Близость к рынку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Ваша задача состоит в том, чтобы стать ближе к потенциальным клиентам и предложить им то, что нужно. Для этого нужно постепенно наращивать привычку слушать их.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 Обращайте внимание на следующее:</a:t>
            </a:r>
          </a:p>
          <a:p>
            <a:pPr algn="just"/>
            <a:r>
              <a:rPr lang="ru-RU" dirty="0"/>
              <a:t>•Что они хотят?</a:t>
            </a:r>
          </a:p>
          <a:p>
            <a:pPr algn="just"/>
            <a:r>
              <a:rPr lang="ru-RU" dirty="0"/>
              <a:t>•Как они  сейчас решают те проблемы, которые вы хотите решить для них, выпустив свой продукт или услугу?</a:t>
            </a:r>
          </a:p>
          <a:p>
            <a:pPr algn="just"/>
            <a:r>
              <a:rPr lang="ru-RU" dirty="0"/>
              <a:t>•Можете ли вы говорить с ними? Что вы можете обещать?</a:t>
            </a:r>
          </a:p>
          <a:p>
            <a:pPr algn="just"/>
            <a:r>
              <a:rPr lang="ru-RU" dirty="0"/>
              <a:t>•Чем вы можете помочь, чтобы они могли улучшить свою жизнь?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889E21C-EE40-454A-8B89-DDEA6F16F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B1AFE80-2BAA-4134-93AE-4BEEC41D0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DB81377-2584-4C21-A465-9563DD465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0441B18-D896-4C61-8C3C-71F256F071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EFC657B-A7CF-47B7-9637-E38038C0E453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6667391-8E2E-4669-8421-8B0B54F20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69449A9-2A54-4A0F-883A-899CEC989B80}"/>
              </a:ext>
            </a:extLst>
          </p:cNvPr>
          <p:cNvSpPr txBox="1"/>
          <p:nvPr/>
        </p:nvSpPr>
        <p:spPr>
          <a:xfrm>
            <a:off x="5038725" y="889843"/>
            <a:ext cx="68580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5. Начните с чего-нибудь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Когда у вас уже есть достаточно информации о ваших будущих потенциальных покупателях, вы можете начать делать что-то.  Что-то, что может быть проверено не вами, а непосредственно клиентами. Чтобы легче понять, что это такое может быть, вот несколько подсказок: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•Что это такое, что вы можете быстро создать и предложить своим клиентам?</a:t>
            </a:r>
          </a:p>
          <a:p>
            <a:pPr algn="just"/>
            <a:r>
              <a:rPr lang="ru-RU" dirty="0"/>
              <a:t>•Каким образом вы можете это предложить?</a:t>
            </a:r>
          </a:p>
          <a:p>
            <a:pPr algn="just"/>
            <a:r>
              <a:rPr lang="ru-RU" dirty="0"/>
              <a:t>•Как клиенты могут протестировать?</a:t>
            </a:r>
          </a:p>
          <a:p>
            <a:pPr algn="just"/>
            <a:r>
              <a:rPr lang="ru-RU" dirty="0"/>
              <a:t>•Как будете получать обратную связь от клиентов?</a:t>
            </a:r>
          </a:p>
          <a:p>
            <a:pPr algn="just"/>
            <a:r>
              <a:rPr lang="ru-RU" dirty="0"/>
              <a:t>•Что вам нужно будет улучшить в вашей следующей версии продукта / услуги?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Но не стоит останавливаться на достигнутом. Вы должны продолжать улучшать его постоянно.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083657F-45C8-4BA4-AFC3-ECB8CDC48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2" y="323532"/>
            <a:ext cx="2036222" cy="4843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EAE9FA7-2F64-4803-80E4-0D8784723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7297"/>
            <a:ext cx="2519871" cy="24287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508E265-7426-45B9-B7C4-87A7377CD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1" y="1945780"/>
            <a:ext cx="2077947" cy="8209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E804A70-B247-4BDB-8232-458341738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0" y="1199575"/>
            <a:ext cx="1966993" cy="5783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52AD019-ACD8-4BAC-970C-C9ADDFCA3C84}"/>
              </a:ext>
            </a:extLst>
          </p:cNvPr>
          <p:cNvSpPr txBox="1"/>
          <p:nvPr/>
        </p:nvSpPr>
        <p:spPr>
          <a:xfrm>
            <a:off x="213946" y="3587227"/>
            <a:ext cx="2257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ПОКУПАЙ ВЫГОДНО И СТАНЬ САМОЙ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КРАСИВОЙ!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DF7A0FF-895C-4EB9-8C5F-374F1EBD0E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5" y="3064991"/>
            <a:ext cx="416940" cy="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53419045_TF22318419_Win32" id="{2A0A4826-E134-4E39-AB34-372E04BE17B3}" vid="{5D3708CC-AB2D-4043-A4D9-C2522E42009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презентация о продажах</Template>
  <TotalTime>224</TotalTime>
  <Words>3576</Words>
  <Application>Microsoft Office PowerPoint</Application>
  <PresentationFormat>Произвольный</PresentationFormat>
  <Paragraphs>342</Paragraphs>
  <Slides>40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Одиночная линия</vt:lpstr>
      <vt:lpstr>Как выбрать бизнес-идею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выбрать бизнес-идею</dc:title>
  <dc:creator>Виктория Шатерник</dc:creator>
  <cp:lastModifiedBy>Admin</cp:lastModifiedBy>
  <cp:revision>19</cp:revision>
  <dcterms:created xsi:type="dcterms:W3CDTF">2023-03-20T13:02:02Z</dcterms:created>
  <dcterms:modified xsi:type="dcterms:W3CDTF">2023-04-05T11:10:02Z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